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1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0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2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2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7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6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1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5E37-5ED6-4A7D-AB4E-FB88F05B4DE2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C47EB-EC7F-40A1-91D4-768E9340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PR%2016%20indicator%20and%20Narrative%20Template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Public Health &amp; Environment System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7046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 Management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77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the Program Areas in PHES?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</a:p>
          <a:p>
            <a:r>
              <a:rPr lang="en-US" dirty="0" smtClean="0"/>
              <a:t>Maternal and Child Health (MCH)</a:t>
            </a:r>
          </a:p>
          <a:p>
            <a:r>
              <a:rPr lang="en-US" dirty="0" smtClean="0"/>
              <a:t>Family Planning and Reproductive Health (FP-RH)</a:t>
            </a:r>
          </a:p>
          <a:p>
            <a:r>
              <a:rPr lang="en-US" dirty="0" smtClean="0"/>
              <a:t>Water Sanitation and Hygiene</a:t>
            </a:r>
          </a:p>
          <a:p>
            <a:r>
              <a:rPr lang="en-US" dirty="0" smtClean="0"/>
              <a:t>Malaria</a:t>
            </a:r>
          </a:p>
          <a:p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8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Expected Data for PHES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1213"/>
            <a:ext cx="10515600" cy="323874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Annual Targets</a:t>
            </a:r>
          </a:p>
          <a:p>
            <a:r>
              <a:rPr lang="en-US" sz="4400" dirty="0" smtClean="0"/>
              <a:t>Semi-Annual Narratives</a:t>
            </a:r>
          </a:p>
          <a:p>
            <a:r>
              <a:rPr lang="en-US" sz="4400" dirty="0" smtClean="0"/>
              <a:t>Monthly Performance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1064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of Data Input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69860"/>
              </p:ext>
            </p:extLst>
          </p:nvPr>
        </p:nvGraphicFramePr>
        <p:xfrm>
          <a:off x="259471" y="1690688"/>
          <a:ext cx="11740271" cy="361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3194"/>
                <a:gridCol w="56270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Expected Data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Data input</a:t>
                      </a:r>
                      <a:r>
                        <a:rPr lang="en-US" sz="4000" baseline="0" dirty="0" smtClean="0"/>
                        <a:t> Method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Annual Targets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Manual</a:t>
                      </a:r>
                      <a:r>
                        <a:rPr lang="en-US" sz="3200" baseline="0" dirty="0" smtClean="0"/>
                        <a:t> Data Entry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Monthly</a:t>
                      </a:r>
                      <a:r>
                        <a:rPr lang="en-US" sz="3200" baseline="0" dirty="0" smtClean="0"/>
                        <a:t> Performance (Indicator)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Data</a:t>
                      </a:r>
                      <a:r>
                        <a:rPr lang="en-US" sz="3200" baseline="0" dirty="0" smtClean="0"/>
                        <a:t> Exchange from http</a:t>
                      </a:r>
                    </a:p>
                    <a:p>
                      <a:r>
                        <a:rPr lang="en-US" sz="3200" baseline="0" dirty="0" smtClean="0"/>
                        <a:t>http://dhis.health.go.ke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Program Level Narratives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Semi-Annually</a:t>
                      </a:r>
                      <a:endParaRPr lang="en-US" sz="3200" dirty="0"/>
                    </a:p>
                  </a:txBody>
                  <a:tcPr/>
                </a:tc>
              </a:tr>
              <a:tr h="68675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Indicator Level Narratives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Monthly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PHES 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39"/>
            <a:ext cx="10697308" cy="4351338"/>
          </a:xfrm>
        </p:spPr>
        <p:txBody>
          <a:bodyPr/>
          <a:lstStyle/>
          <a:p>
            <a:r>
              <a:rPr lang="en-US" dirty="0" smtClean="0"/>
              <a:t>PHES Indicators are linked to the program Areas above</a:t>
            </a:r>
          </a:p>
          <a:p>
            <a:r>
              <a:rPr lang="en-US" dirty="0" smtClean="0"/>
              <a:t>The data is collected at various levels</a:t>
            </a:r>
          </a:p>
          <a:p>
            <a:pPr lvl="1"/>
            <a:r>
              <a:rPr lang="en-US" dirty="0" smtClean="0"/>
              <a:t>Facility/Site Level</a:t>
            </a:r>
          </a:p>
          <a:p>
            <a:pPr lvl="1"/>
            <a:r>
              <a:rPr lang="en-US" dirty="0" smtClean="0"/>
              <a:t>Ward</a:t>
            </a:r>
          </a:p>
          <a:p>
            <a:pPr lvl="1"/>
            <a:r>
              <a:rPr lang="en-US" dirty="0" smtClean="0"/>
              <a:t>County </a:t>
            </a:r>
          </a:p>
          <a:p>
            <a:pPr lvl="1"/>
            <a:r>
              <a:rPr lang="en-US" dirty="0" smtClean="0"/>
              <a:t>National/Implementing Mechanism Level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List of Indicators: </a:t>
            </a:r>
            <a:r>
              <a:rPr lang="en-US" dirty="0" smtClean="0">
                <a:hlinkClick r:id="rId2" action="ppaction://hlinkfile"/>
              </a:rPr>
              <a:t>PPR 16 indicator and Narrative Template.xlsx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58" y="270036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Plenary: 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Public Health &amp; Environment System</vt:lpstr>
      <vt:lpstr>What Are the Program Areas in PHES?</vt:lpstr>
      <vt:lpstr>Expected Data for PHES</vt:lpstr>
      <vt:lpstr>Method of Data Input</vt:lpstr>
      <vt:lpstr>PHES Indicators</vt:lpstr>
      <vt:lpstr>Plenary: 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&amp; Environment System</dc:title>
  <dc:creator>pundor</dc:creator>
  <cp:lastModifiedBy>pundor</cp:lastModifiedBy>
  <cp:revision>7</cp:revision>
  <dcterms:created xsi:type="dcterms:W3CDTF">2017-02-09T13:19:01Z</dcterms:created>
  <dcterms:modified xsi:type="dcterms:W3CDTF">2017-02-09T13:38:18Z</dcterms:modified>
</cp:coreProperties>
</file>